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098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08B295-E675-4C26-8383-EBA41B4FCEB4}" type="datetimeFigureOut">
              <a:rPr kumimoji="1" lang="ja-JP" altLang="en-US" smtClean="0"/>
              <a:t>2014/4/25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262BD4-40CF-4BA1-BF0D-51FE67D75E27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62BD4-40CF-4BA1-BF0D-51FE67D75E2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5F92B-712F-46B2-B915-DC2516CCBFE5}" type="datetimeFigureOut">
              <a:rPr kumimoji="1" lang="ja-JP" altLang="en-US" smtClean="0"/>
              <a:t>2014/4/25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7458B-0EDB-43AE-AE1C-0E3052B7C33E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5F92B-712F-46B2-B915-DC2516CCBFE5}" type="datetimeFigureOut">
              <a:rPr kumimoji="1" lang="ja-JP" altLang="en-US" smtClean="0"/>
              <a:t>2014/4/25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7458B-0EDB-43AE-AE1C-0E3052B7C33E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5F92B-712F-46B2-B915-DC2516CCBFE5}" type="datetimeFigureOut">
              <a:rPr kumimoji="1" lang="ja-JP" altLang="en-US" smtClean="0"/>
              <a:t>2014/4/25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7458B-0EDB-43AE-AE1C-0E3052B7C33E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5F92B-712F-46B2-B915-DC2516CCBFE5}" type="datetimeFigureOut">
              <a:rPr kumimoji="1" lang="ja-JP" altLang="en-US" smtClean="0"/>
              <a:t>2014/4/25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7458B-0EDB-43AE-AE1C-0E3052B7C33E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5F92B-712F-46B2-B915-DC2516CCBFE5}" type="datetimeFigureOut">
              <a:rPr kumimoji="1" lang="ja-JP" altLang="en-US" smtClean="0"/>
              <a:t>2014/4/25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7458B-0EDB-43AE-AE1C-0E3052B7C33E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5F92B-712F-46B2-B915-DC2516CCBFE5}" type="datetimeFigureOut">
              <a:rPr kumimoji="1" lang="ja-JP" altLang="en-US" smtClean="0"/>
              <a:t>2014/4/25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7458B-0EDB-43AE-AE1C-0E3052B7C33E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5F92B-712F-46B2-B915-DC2516CCBFE5}" type="datetimeFigureOut">
              <a:rPr kumimoji="1" lang="ja-JP" altLang="en-US" smtClean="0"/>
              <a:t>2014/4/25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7458B-0EDB-43AE-AE1C-0E3052B7C33E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5F92B-712F-46B2-B915-DC2516CCBFE5}" type="datetimeFigureOut">
              <a:rPr kumimoji="1" lang="ja-JP" altLang="en-US" smtClean="0"/>
              <a:t>2014/4/25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7458B-0EDB-43AE-AE1C-0E3052B7C33E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5F92B-712F-46B2-B915-DC2516CCBFE5}" type="datetimeFigureOut">
              <a:rPr kumimoji="1" lang="ja-JP" altLang="en-US" smtClean="0"/>
              <a:t>2014/4/25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7458B-0EDB-43AE-AE1C-0E3052B7C33E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5F92B-712F-46B2-B915-DC2516CCBFE5}" type="datetimeFigureOut">
              <a:rPr kumimoji="1" lang="ja-JP" altLang="en-US" smtClean="0"/>
              <a:t>2014/4/25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7458B-0EDB-43AE-AE1C-0E3052B7C33E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5F92B-712F-46B2-B915-DC2516CCBFE5}" type="datetimeFigureOut">
              <a:rPr kumimoji="1" lang="ja-JP" altLang="en-US" smtClean="0"/>
              <a:t>2014/4/25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7458B-0EDB-43AE-AE1C-0E3052B7C33E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5F92B-712F-46B2-B915-DC2516CCBFE5}" type="datetimeFigureOut">
              <a:rPr kumimoji="1" lang="ja-JP" altLang="en-US" smtClean="0"/>
              <a:t>2014/4/25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7458B-0EDB-43AE-AE1C-0E3052B7C33E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0" y="0"/>
            <a:ext cx="74190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0" dirty="0" smtClean="0">
                <a:solidFill>
                  <a:srgbClr val="00B050"/>
                </a:solidFill>
                <a:latin typeface="Trebuchet MS" pitchFamily="34" charset="0"/>
              </a:rPr>
              <a:t>2014</a:t>
            </a:r>
            <a:r>
              <a:rPr lang="ja-JP" altLang="en-US" sz="6000" dirty="0">
                <a:solidFill>
                  <a:srgbClr val="00B050"/>
                </a:solidFill>
                <a:latin typeface="Trebuchet MS" pitchFamily="34" charset="0"/>
              </a:rPr>
              <a:t> </a:t>
            </a:r>
            <a:r>
              <a:rPr kumimoji="1" lang="ja-JP" altLang="en-US" sz="6000" dirty="0" smtClean="0">
                <a:solidFill>
                  <a:srgbClr val="00B050"/>
                </a:solidFill>
                <a:latin typeface="Trebuchet MS" pitchFamily="34" charset="0"/>
              </a:rPr>
              <a:t>国際協力塾合宿</a:t>
            </a:r>
            <a:endParaRPr kumimoji="1" lang="ja-JP" altLang="en-US" sz="6000" dirty="0">
              <a:solidFill>
                <a:srgbClr val="00B050"/>
              </a:solidFill>
              <a:latin typeface="Trebuchet MS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491880" y="5805264"/>
            <a:ext cx="571502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200" dirty="0" smtClean="0">
                <a:solidFill>
                  <a:srgbClr val="00B050"/>
                </a:solidFill>
                <a:latin typeface="Trebuchet MS" pitchFamily="34" charset="0"/>
              </a:rPr>
              <a:t>GLM Institute</a:t>
            </a:r>
          </a:p>
          <a:p>
            <a:endParaRPr kumimoji="1" lang="ja-JP" altLang="en-US" sz="7200" dirty="0">
              <a:solidFill>
                <a:srgbClr val="00B050"/>
              </a:solidFill>
              <a:latin typeface="Trebuchet MS" pitchFamily="34" charset="0"/>
            </a:endParaRPr>
          </a:p>
        </p:txBody>
      </p:sp>
      <p:pic>
        <p:nvPicPr>
          <p:cNvPr id="1027" name="Picture 3" descr="F:\写真保存用\2013\2013-8 第5回合宿（事務局カメラ）\2013_8_25\DSC024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908720"/>
            <a:ext cx="3072341" cy="2304256"/>
          </a:xfrm>
          <a:prstGeom prst="rect">
            <a:avLst/>
          </a:prstGeom>
          <a:noFill/>
        </p:spPr>
      </p:pic>
      <p:pic>
        <p:nvPicPr>
          <p:cNvPr id="1028" name="Picture 4" descr="F:\写真保存用\2013\2013-8 国際協力塾合宿\RIMG61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7" y="908720"/>
            <a:ext cx="3072341" cy="2304256"/>
          </a:xfrm>
          <a:prstGeom prst="rect">
            <a:avLst/>
          </a:prstGeom>
          <a:noFill/>
        </p:spPr>
      </p:pic>
      <p:pic>
        <p:nvPicPr>
          <p:cNvPr id="1030" name="Picture 6" descr="F:\写真保存用\2013\2013-8 国際協力塾合宿\RIMG6033.JPG"/>
          <p:cNvPicPr>
            <a:picLocks noChangeAspect="1" noChangeArrowheads="1"/>
          </p:cNvPicPr>
          <p:nvPr/>
        </p:nvPicPr>
        <p:blipFill>
          <a:blip r:embed="rId5" cstate="print"/>
          <a:srcRect l="8333"/>
          <a:stretch>
            <a:fillRect/>
          </a:stretch>
        </p:blipFill>
        <p:spPr bwMode="auto">
          <a:xfrm>
            <a:off x="6012160" y="3212976"/>
            <a:ext cx="3168352" cy="2592288"/>
          </a:xfrm>
          <a:prstGeom prst="rect">
            <a:avLst/>
          </a:prstGeom>
          <a:noFill/>
        </p:spPr>
      </p:pic>
      <p:pic>
        <p:nvPicPr>
          <p:cNvPr id="1031" name="Picture 7" descr="F:\写真保存用\2013\2013-8 国際協力塾合宿\RIMG584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162266"/>
            <a:ext cx="2771800" cy="3695733"/>
          </a:xfrm>
          <a:prstGeom prst="rect">
            <a:avLst/>
          </a:prstGeom>
          <a:noFill/>
        </p:spPr>
      </p:pic>
      <p:pic>
        <p:nvPicPr>
          <p:cNvPr id="1032" name="Picture 8" descr="F:\写真保存用\2013\2013-8 国際協力塾合宿\RIMG5722.JPG"/>
          <p:cNvPicPr>
            <a:picLocks noChangeAspect="1" noChangeArrowheads="1"/>
          </p:cNvPicPr>
          <p:nvPr/>
        </p:nvPicPr>
        <p:blipFill>
          <a:blip r:embed="rId7" cstate="print"/>
          <a:srcRect l="2083" r="2083"/>
          <a:stretch>
            <a:fillRect/>
          </a:stretch>
        </p:blipFill>
        <p:spPr bwMode="auto">
          <a:xfrm>
            <a:off x="2771800" y="3212976"/>
            <a:ext cx="3312368" cy="2592288"/>
          </a:xfrm>
          <a:prstGeom prst="rect">
            <a:avLst/>
          </a:prstGeom>
          <a:noFill/>
        </p:spPr>
      </p:pic>
      <p:pic>
        <p:nvPicPr>
          <p:cNvPr id="1033" name="Picture 9" descr="F:\写真保存用\2013\2013-8 国際協力塾合宿\RIMG5579.JPG"/>
          <p:cNvPicPr>
            <a:picLocks noChangeAspect="1" noChangeArrowheads="1"/>
          </p:cNvPicPr>
          <p:nvPr/>
        </p:nvPicPr>
        <p:blipFill>
          <a:blip r:embed="rId8" cstate="print"/>
          <a:srcRect l="3740" t="14002" r="6250"/>
          <a:stretch>
            <a:fillRect/>
          </a:stretch>
        </p:blipFill>
        <p:spPr bwMode="auto">
          <a:xfrm>
            <a:off x="-108520" y="908720"/>
            <a:ext cx="3215657" cy="2304256"/>
          </a:xfrm>
          <a:prstGeom prst="rect">
            <a:avLst/>
          </a:prstGeom>
          <a:noFill/>
        </p:spPr>
      </p:pic>
      <p:sp>
        <p:nvSpPr>
          <p:cNvPr id="14" name="正方形/長方形 13"/>
          <p:cNvSpPr/>
          <p:nvPr/>
        </p:nvSpPr>
        <p:spPr>
          <a:xfrm>
            <a:off x="1331640" y="908720"/>
            <a:ext cx="1728192" cy="288032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ysClr val="windowText" lastClr="000000"/>
                </a:solidFill>
              </a:rPr>
              <a:t>小学校</a:t>
            </a:r>
            <a:r>
              <a:rPr lang="ja-JP" altLang="en-US" dirty="0">
                <a:solidFill>
                  <a:sysClr val="windowText" lastClr="000000"/>
                </a:solidFill>
              </a:rPr>
              <a:t>訪問</a:t>
            </a:r>
            <a:endParaRPr kumimoji="1" lang="ja-JP" altLang="en-US" dirty="0">
              <a:solidFill>
                <a:sysClr val="windowText" lastClr="000000"/>
              </a:solidFill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3131840" y="2852936"/>
            <a:ext cx="2376264" cy="288032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ysClr val="windowText" lastClr="000000"/>
                </a:solidFill>
              </a:rPr>
              <a:t>イフガオ・ライステラス</a:t>
            </a:r>
            <a:endParaRPr kumimoji="1" lang="ja-JP" altLang="en-US" dirty="0">
              <a:solidFill>
                <a:sysClr val="windowText" lastClr="000000"/>
              </a:solidFill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6156176" y="980728"/>
            <a:ext cx="2376264" cy="288032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ysClr val="windowText" lastClr="000000"/>
                </a:solidFill>
              </a:rPr>
              <a:t>ちから・ワークショップ</a:t>
            </a:r>
            <a:endParaRPr kumimoji="1" lang="ja-JP" altLang="en-US" dirty="0">
              <a:solidFill>
                <a:sysClr val="windowText" lastClr="000000"/>
              </a:solidFill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467544" y="3356992"/>
            <a:ext cx="2232248" cy="288032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ysClr val="windowText" lastClr="000000"/>
                </a:solidFill>
              </a:rPr>
              <a:t>プロジェクト村訪問</a:t>
            </a:r>
            <a:endParaRPr kumimoji="1" lang="ja-JP" altLang="en-US" dirty="0">
              <a:solidFill>
                <a:sysClr val="windowText" lastClr="000000"/>
              </a:solidFill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3203848" y="5373216"/>
            <a:ext cx="2736304" cy="288032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ysClr val="windowText" lastClr="000000"/>
                </a:solidFill>
              </a:rPr>
              <a:t>現地学生とワークショップ</a:t>
            </a:r>
            <a:endParaRPr kumimoji="1" lang="ja-JP" altLang="en-US" dirty="0">
              <a:solidFill>
                <a:sysClr val="windowText" lastClr="000000"/>
              </a:solidFill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7020272" y="3284984"/>
            <a:ext cx="2051720" cy="288032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ysClr val="windowText" lastClr="000000"/>
                </a:solidFill>
              </a:rPr>
              <a:t>最終調査発表会</a:t>
            </a:r>
            <a:endParaRPr kumimoji="1" lang="ja-JP" altLang="en-US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26</Words>
  <Application>Microsoft Office PowerPoint</Application>
  <PresentationFormat>画面に合わせる (4:3)</PresentationFormat>
  <Paragraphs>9</Paragraphs>
  <Slides>1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Office テーマ</vt:lpstr>
      <vt:lpstr>スライド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Ryosuke Kawabe</dc:creator>
  <cp:lastModifiedBy>Ryosuke Kawabe</cp:lastModifiedBy>
  <cp:revision>1</cp:revision>
  <dcterms:created xsi:type="dcterms:W3CDTF">2014-04-25T05:37:38Z</dcterms:created>
  <dcterms:modified xsi:type="dcterms:W3CDTF">2014-04-25T06:00:17Z</dcterms:modified>
</cp:coreProperties>
</file>